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8" r:id="rId3"/>
    <p:sldId id="259" r:id="rId4"/>
    <p:sldId id="260" r:id="rId5"/>
    <p:sldId id="264" r:id="rId6"/>
    <p:sldId id="270" r:id="rId7"/>
    <p:sldId id="271" r:id="rId8"/>
    <p:sldId id="269" r:id="rId9"/>
    <p:sldId id="265" r:id="rId10"/>
    <p:sldId id="266" r:id="rId11"/>
    <p:sldId id="261"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ya Wolf" initials="SW" lastIdx="1" clrIdx="0">
    <p:extLst>
      <p:ext uri="{19B8F6BF-5375-455C-9EA6-DF929625EA0E}">
        <p15:presenceInfo xmlns:p15="http://schemas.microsoft.com/office/powerpoint/2012/main" userId="74a2fa6a7eaf62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A17"/>
    <a:srgbClr val="FF7600"/>
    <a:srgbClr val="EFEFEF"/>
    <a:srgbClr val="D0D0D0"/>
    <a:srgbClr val="8DC34E"/>
    <a:srgbClr val="6A6A6A"/>
    <a:srgbClr val="543018"/>
    <a:srgbClr val="FFC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65052" autoAdjust="0"/>
  </p:normalViewPr>
  <p:slideViewPr>
    <p:cSldViewPr snapToGrid="0">
      <p:cViewPr varScale="1">
        <p:scale>
          <a:sx n="48" d="100"/>
          <a:sy n="48" d="100"/>
        </p:scale>
        <p:origin x="14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7D8C87-AF81-4247-AE52-9748284D05FC}" type="doc">
      <dgm:prSet loTypeId="urn:microsoft.com/office/officeart/2005/8/layout/process1" loCatId="process" qsTypeId="urn:microsoft.com/office/officeart/2005/8/quickstyle/simple1" qsCatId="simple" csTypeId="urn:microsoft.com/office/officeart/2005/8/colors/accent1_2" csCatId="accent1" phldr="1"/>
      <dgm:spPr/>
    </dgm:pt>
    <dgm:pt modelId="{CB1B6CD2-02E7-43E7-A1BD-5069BD0789E9}">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Design Decisions</a:t>
          </a:r>
          <a:endParaRPr lang="en-US" sz="2000" dirty="0"/>
        </a:p>
      </dgm:t>
    </dgm:pt>
    <dgm:pt modelId="{2E518530-9116-4211-9A2B-B0445D30717E}" type="parTrans" cxnId="{AC9148FB-655B-4241-830C-7A1EF7A432EB}">
      <dgm:prSet/>
      <dgm:spPr/>
      <dgm:t>
        <a:bodyPr/>
        <a:lstStyle/>
        <a:p>
          <a:endParaRPr lang="en-US"/>
        </a:p>
      </dgm:t>
    </dgm:pt>
    <dgm:pt modelId="{E31E8386-8D43-4BD2-A862-3E3A318C7F46}" type="sibTrans" cxnId="{AC9148FB-655B-4241-830C-7A1EF7A432EB}">
      <dgm:prSet/>
      <dgm:spPr/>
      <dgm:t>
        <a:bodyPr/>
        <a:lstStyle/>
        <a:p>
          <a:endParaRPr lang="en-US"/>
        </a:p>
      </dgm:t>
    </dgm:pt>
    <dgm:pt modelId="{A490715C-88B1-4963-8C14-3760289B69CD}">
      <dgm:prSet phldrT="[Text]" custT="1"/>
      <dgm:spPr>
        <a:solidFill>
          <a:srgbClr val="FF7600"/>
        </a:solidFill>
        <a:ln w="34925">
          <a:gradFill flip="none" rotWithShape="1">
            <a:gsLst>
              <a:gs pos="51330">
                <a:srgbClr val="C65758"/>
              </a:gs>
              <a:gs pos="38000">
                <a:srgbClr val="CA686A"/>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3400" dirty="0" smtClean="0"/>
            <a:t>Build Mirror</a:t>
          </a:r>
          <a:endParaRPr lang="en-US" sz="3400" dirty="0"/>
        </a:p>
      </dgm:t>
    </dgm:pt>
    <dgm:pt modelId="{2018A397-C2F2-496F-A93F-C576D2DAD8C5}" type="parTrans" cxnId="{F44A98F6-F110-4A8C-8EFC-E56C8BF8588D}">
      <dgm:prSet/>
      <dgm:spPr/>
      <dgm:t>
        <a:bodyPr/>
        <a:lstStyle/>
        <a:p>
          <a:endParaRPr lang="en-US"/>
        </a:p>
      </dgm:t>
    </dgm:pt>
    <dgm:pt modelId="{3FBFBD1A-EC1A-499B-90B1-CB2B9F37D2EA}" type="sibTrans" cxnId="{F44A98F6-F110-4A8C-8EFC-E56C8BF8588D}">
      <dgm:prSet/>
      <dgm:spPr/>
      <dgm:t>
        <a:bodyPr/>
        <a:lstStyle/>
        <a:p>
          <a:endParaRPr lang="en-US"/>
        </a:p>
      </dgm:t>
    </dgm:pt>
    <dgm:pt modelId="{9BFF2DC5-34B9-48F6-967E-7B3AC6179D43}">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Code Phone App</a:t>
          </a:r>
          <a:endParaRPr lang="en-US" sz="2000" dirty="0"/>
        </a:p>
      </dgm:t>
    </dgm:pt>
    <dgm:pt modelId="{2575212D-8090-44D5-8829-ACA7EE9A70DE}" type="parTrans" cxnId="{2AA6C714-0AA4-460B-9B61-4D5A79FD8003}">
      <dgm:prSet/>
      <dgm:spPr/>
      <dgm:t>
        <a:bodyPr/>
        <a:lstStyle/>
        <a:p>
          <a:endParaRPr lang="en-US"/>
        </a:p>
      </dgm:t>
    </dgm:pt>
    <dgm:pt modelId="{D29B225F-8A0F-4C85-AB95-2A9E14FD9C06}" type="sibTrans" cxnId="{2AA6C714-0AA4-460B-9B61-4D5A79FD8003}">
      <dgm:prSet/>
      <dgm:spPr/>
      <dgm:t>
        <a:bodyPr/>
        <a:lstStyle/>
        <a:p>
          <a:endParaRPr lang="en-US"/>
        </a:p>
      </dgm:t>
    </dgm:pt>
    <dgm:pt modelId="{7491ED81-F33F-41D1-8311-3670EDDF1A23}">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Code for Mirror</a:t>
          </a:r>
          <a:endParaRPr lang="en-US" sz="2000" dirty="0"/>
        </a:p>
      </dgm:t>
    </dgm:pt>
    <dgm:pt modelId="{8AEA150C-C84B-4CA6-88E6-4052A311CA39}" type="parTrans" cxnId="{5CBE6629-AE7B-4D81-9BBA-05B181212F33}">
      <dgm:prSet/>
      <dgm:spPr/>
      <dgm:t>
        <a:bodyPr/>
        <a:lstStyle/>
        <a:p>
          <a:endParaRPr lang="en-US"/>
        </a:p>
      </dgm:t>
    </dgm:pt>
    <dgm:pt modelId="{70C85D3F-B364-47C8-959F-E11398E84970}" type="sibTrans" cxnId="{5CBE6629-AE7B-4D81-9BBA-05B181212F33}">
      <dgm:prSet/>
      <dgm:spPr/>
      <dgm:t>
        <a:bodyPr/>
        <a:lstStyle/>
        <a:p>
          <a:endParaRPr lang="en-US"/>
        </a:p>
      </dgm:t>
    </dgm:pt>
    <dgm:pt modelId="{2712AFD9-7309-4C18-9FA2-8CB3756AD651}">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Networking Code</a:t>
          </a:r>
          <a:endParaRPr lang="en-US" sz="2000" dirty="0"/>
        </a:p>
      </dgm:t>
    </dgm:pt>
    <dgm:pt modelId="{2BD8842D-FD79-43A5-9F60-67F285ABEC21}" type="parTrans" cxnId="{31F09D4B-60A4-4830-998B-4F7BE18472B9}">
      <dgm:prSet/>
      <dgm:spPr/>
      <dgm:t>
        <a:bodyPr/>
        <a:lstStyle/>
        <a:p>
          <a:endParaRPr lang="en-US"/>
        </a:p>
      </dgm:t>
    </dgm:pt>
    <dgm:pt modelId="{97F48C12-58B1-4372-9BCD-2D1BA9BD90B0}" type="sibTrans" cxnId="{31F09D4B-60A4-4830-998B-4F7BE18472B9}">
      <dgm:prSet/>
      <dgm:spPr/>
      <dgm:t>
        <a:bodyPr/>
        <a:lstStyle/>
        <a:p>
          <a:endParaRPr lang="en-US"/>
        </a:p>
      </dgm:t>
    </dgm:pt>
    <dgm:pt modelId="{A12059D4-10BF-425F-88AF-397D684928BB}">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Add Widgets</a:t>
          </a:r>
          <a:endParaRPr lang="en-US" sz="2000" dirty="0"/>
        </a:p>
      </dgm:t>
    </dgm:pt>
    <dgm:pt modelId="{0CBCCF9C-AA59-43F7-9601-BED140DF61F9}" type="parTrans" cxnId="{EF87E101-5675-421B-8CD1-D09B5D17B86C}">
      <dgm:prSet/>
      <dgm:spPr/>
      <dgm:t>
        <a:bodyPr/>
        <a:lstStyle/>
        <a:p>
          <a:endParaRPr lang="en-US"/>
        </a:p>
      </dgm:t>
    </dgm:pt>
    <dgm:pt modelId="{066078D5-9297-454E-B7D6-1293BAAD5604}" type="sibTrans" cxnId="{EF87E101-5675-421B-8CD1-D09B5D17B86C}">
      <dgm:prSet/>
      <dgm:spPr/>
      <dgm:t>
        <a:bodyPr/>
        <a:lstStyle/>
        <a:p>
          <a:endParaRPr lang="en-US"/>
        </a:p>
      </dgm:t>
    </dgm:pt>
    <dgm:pt modelId="{40437652-CCFA-400E-8052-1132F589652C}">
      <dgm:prSet phldrT="[Text]"/>
      <dgm:spPr>
        <a:solidFill>
          <a:srgbClr val="FF7600"/>
        </a:solidFill>
        <a:ln w="44450">
          <a:gradFill flip="none" rotWithShape="1">
            <a:gsLst>
              <a:gs pos="51000">
                <a:srgbClr val="C24645"/>
              </a:gs>
              <a:gs pos="38000">
                <a:srgbClr val="C85E5F"/>
              </a:gs>
              <a:gs pos="26000">
                <a:srgbClr val="D38C90"/>
              </a:gs>
              <a:gs pos="0">
                <a:schemeClr val="accent1">
                  <a:lumMod val="5000"/>
                  <a:lumOff val="95000"/>
                </a:schemeClr>
              </a:gs>
              <a:gs pos="100000">
                <a:srgbClr val="B71A17"/>
              </a:gs>
            </a:gsLst>
            <a:path path="circle">
              <a:fillToRect l="100000" t="100000"/>
            </a:path>
            <a:tileRect r="-100000" b="-100000"/>
          </a:gradFill>
        </a:ln>
      </dgm:spPr>
      <dgm:t>
        <a:bodyPr/>
        <a:lstStyle/>
        <a:p>
          <a:r>
            <a:rPr lang="en-US" dirty="0" smtClean="0"/>
            <a:t>Put it all Together</a:t>
          </a:r>
          <a:endParaRPr lang="en-US" dirty="0"/>
        </a:p>
      </dgm:t>
    </dgm:pt>
    <dgm:pt modelId="{997D5D19-2D32-49E6-8B7E-955117D8377C}" type="parTrans" cxnId="{9E0BB681-9742-4729-8CB4-42019F34109A}">
      <dgm:prSet/>
      <dgm:spPr/>
      <dgm:t>
        <a:bodyPr/>
        <a:lstStyle/>
        <a:p>
          <a:endParaRPr lang="en-US"/>
        </a:p>
      </dgm:t>
    </dgm:pt>
    <dgm:pt modelId="{1747F275-126A-4370-A13D-7CA9EB8226B7}" type="sibTrans" cxnId="{9E0BB681-9742-4729-8CB4-42019F34109A}">
      <dgm:prSet/>
      <dgm:spPr/>
      <dgm:t>
        <a:bodyPr/>
        <a:lstStyle/>
        <a:p>
          <a:endParaRPr lang="en-US"/>
        </a:p>
      </dgm:t>
    </dgm:pt>
    <dgm:pt modelId="{FFF28154-83CD-4712-BB41-09D9FE546907}">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400" dirty="0" smtClean="0"/>
            <a:t>Planning</a:t>
          </a:r>
          <a:endParaRPr lang="en-US" sz="2400" dirty="0"/>
        </a:p>
      </dgm:t>
    </dgm:pt>
    <dgm:pt modelId="{126A92B0-4CA6-4BFB-96B7-71E80593A372}" type="parTrans" cxnId="{42FEAAE9-A585-4666-954E-65CFAA57674A}">
      <dgm:prSet/>
      <dgm:spPr/>
      <dgm:t>
        <a:bodyPr/>
        <a:lstStyle/>
        <a:p>
          <a:endParaRPr lang="en-US"/>
        </a:p>
      </dgm:t>
    </dgm:pt>
    <dgm:pt modelId="{A143938E-C176-4F8B-A10B-3FD08ED5FAE0}" type="sibTrans" cxnId="{42FEAAE9-A585-4666-954E-65CFAA57674A}">
      <dgm:prSet/>
      <dgm:spPr/>
      <dgm:t>
        <a:bodyPr/>
        <a:lstStyle/>
        <a:p>
          <a:endParaRPr lang="en-US"/>
        </a:p>
      </dgm:t>
    </dgm:pt>
    <dgm:pt modelId="{CEDACA27-0E1E-4D02-912D-ECAB7811D6F1}">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Gather Materials</a:t>
          </a:r>
          <a:endParaRPr lang="en-US" sz="2000" dirty="0"/>
        </a:p>
      </dgm:t>
    </dgm:pt>
    <dgm:pt modelId="{44A5FDF7-D131-4911-B631-6D0A968CD95A}" type="parTrans" cxnId="{D92EBC67-38C9-4111-BA50-0A8EB0136A55}">
      <dgm:prSet/>
      <dgm:spPr/>
      <dgm:t>
        <a:bodyPr/>
        <a:lstStyle/>
        <a:p>
          <a:endParaRPr lang="en-US"/>
        </a:p>
      </dgm:t>
    </dgm:pt>
    <dgm:pt modelId="{E29085C5-6AC7-40A6-93C3-60EC7ED68242}" type="sibTrans" cxnId="{D92EBC67-38C9-4111-BA50-0A8EB0136A55}">
      <dgm:prSet/>
      <dgm:spPr/>
      <dgm:t>
        <a:bodyPr/>
        <a:lstStyle/>
        <a:p>
          <a:endParaRPr lang="en-US"/>
        </a:p>
      </dgm:t>
    </dgm:pt>
    <dgm:pt modelId="{01FE6FA9-79EF-4355-A857-76423CFB0E1D}">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400" dirty="0" smtClean="0"/>
            <a:t>Coding</a:t>
          </a:r>
          <a:endParaRPr lang="en-US" sz="2400" dirty="0"/>
        </a:p>
      </dgm:t>
    </dgm:pt>
    <dgm:pt modelId="{3CE7F8A1-4C0A-41D2-9EBD-9BBEB6933E80}" type="parTrans" cxnId="{3F14C427-FB2C-402E-9680-DCCFC91F5DE6}">
      <dgm:prSet/>
      <dgm:spPr/>
      <dgm:t>
        <a:bodyPr/>
        <a:lstStyle/>
        <a:p>
          <a:endParaRPr lang="en-US"/>
        </a:p>
      </dgm:t>
    </dgm:pt>
    <dgm:pt modelId="{BEDDF237-20A9-4063-B239-C454A11DB02C}" type="sibTrans" cxnId="{3F14C427-FB2C-402E-9680-DCCFC91F5DE6}">
      <dgm:prSet/>
      <dgm:spPr/>
      <dgm:t>
        <a:bodyPr/>
        <a:lstStyle/>
        <a:p>
          <a:endParaRPr lang="en-US"/>
        </a:p>
      </dgm:t>
    </dgm:pt>
    <dgm:pt modelId="{E3E55BCB-C695-4BC0-8A50-CF5D4B682786}" type="pres">
      <dgm:prSet presAssocID="{0F7D8C87-AF81-4247-AE52-9748284D05FC}" presName="Name0" presStyleCnt="0">
        <dgm:presLayoutVars>
          <dgm:dir/>
          <dgm:resizeHandles val="exact"/>
        </dgm:presLayoutVars>
      </dgm:prSet>
      <dgm:spPr/>
    </dgm:pt>
    <dgm:pt modelId="{C5DFB66B-B19C-4F64-972A-9A992AD27371}" type="pres">
      <dgm:prSet presAssocID="{FFF28154-83CD-4712-BB41-09D9FE546907}" presName="node" presStyleLbl="node1" presStyleIdx="0" presStyleCnt="4">
        <dgm:presLayoutVars>
          <dgm:bulletEnabled val="1"/>
        </dgm:presLayoutVars>
      </dgm:prSet>
      <dgm:spPr/>
      <dgm:t>
        <a:bodyPr/>
        <a:lstStyle/>
        <a:p>
          <a:endParaRPr lang="en-US"/>
        </a:p>
      </dgm:t>
    </dgm:pt>
    <dgm:pt modelId="{F7A0A795-22EC-4BF4-9245-2483A13A0CC7}" type="pres">
      <dgm:prSet presAssocID="{A143938E-C176-4F8B-A10B-3FD08ED5FAE0}" presName="sibTrans" presStyleLbl="sibTrans2D1" presStyleIdx="0" presStyleCnt="3"/>
      <dgm:spPr/>
      <dgm:t>
        <a:bodyPr/>
        <a:lstStyle/>
        <a:p>
          <a:endParaRPr lang="en-US"/>
        </a:p>
      </dgm:t>
    </dgm:pt>
    <dgm:pt modelId="{53520E3F-41ED-4ADD-BC3C-CC15A80AF98D}" type="pres">
      <dgm:prSet presAssocID="{A143938E-C176-4F8B-A10B-3FD08ED5FAE0}" presName="connectorText" presStyleLbl="sibTrans2D1" presStyleIdx="0" presStyleCnt="3"/>
      <dgm:spPr/>
      <dgm:t>
        <a:bodyPr/>
        <a:lstStyle/>
        <a:p>
          <a:endParaRPr lang="en-US"/>
        </a:p>
      </dgm:t>
    </dgm:pt>
    <dgm:pt modelId="{3CAE4038-CF16-423E-9389-1EDB57E0D2DB}" type="pres">
      <dgm:prSet presAssocID="{A490715C-88B1-4963-8C14-3760289B69CD}" presName="node" presStyleLbl="node1" presStyleIdx="1" presStyleCnt="4">
        <dgm:presLayoutVars>
          <dgm:bulletEnabled val="1"/>
        </dgm:presLayoutVars>
      </dgm:prSet>
      <dgm:spPr/>
      <dgm:t>
        <a:bodyPr/>
        <a:lstStyle/>
        <a:p>
          <a:endParaRPr lang="en-US"/>
        </a:p>
      </dgm:t>
    </dgm:pt>
    <dgm:pt modelId="{69C2E15D-9A49-45BF-9824-76B5E3766D66}" type="pres">
      <dgm:prSet presAssocID="{3FBFBD1A-EC1A-499B-90B1-CB2B9F37D2EA}" presName="sibTrans" presStyleLbl="sibTrans2D1" presStyleIdx="1" presStyleCnt="3"/>
      <dgm:spPr/>
      <dgm:t>
        <a:bodyPr/>
        <a:lstStyle/>
        <a:p>
          <a:endParaRPr lang="en-US"/>
        </a:p>
      </dgm:t>
    </dgm:pt>
    <dgm:pt modelId="{A5FE4135-70A6-40A2-ADDB-001714FFA1EE}" type="pres">
      <dgm:prSet presAssocID="{3FBFBD1A-EC1A-499B-90B1-CB2B9F37D2EA}" presName="connectorText" presStyleLbl="sibTrans2D1" presStyleIdx="1" presStyleCnt="3"/>
      <dgm:spPr/>
      <dgm:t>
        <a:bodyPr/>
        <a:lstStyle/>
        <a:p>
          <a:endParaRPr lang="en-US"/>
        </a:p>
      </dgm:t>
    </dgm:pt>
    <dgm:pt modelId="{D639BD0E-9DF9-403C-A6D6-B6698081A4EB}" type="pres">
      <dgm:prSet presAssocID="{01FE6FA9-79EF-4355-A857-76423CFB0E1D}" presName="node" presStyleLbl="node1" presStyleIdx="2" presStyleCnt="4">
        <dgm:presLayoutVars>
          <dgm:bulletEnabled val="1"/>
        </dgm:presLayoutVars>
      </dgm:prSet>
      <dgm:spPr/>
      <dgm:t>
        <a:bodyPr/>
        <a:lstStyle/>
        <a:p>
          <a:endParaRPr lang="en-US"/>
        </a:p>
      </dgm:t>
    </dgm:pt>
    <dgm:pt modelId="{7BBE9A24-8EF0-4BDC-800E-4EFD6F998A7F}" type="pres">
      <dgm:prSet presAssocID="{BEDDF237-20A9-4063-B239-C454A11DB02C}" presName="sibTrans" presStyleLbl="sibTrans2D1" presStyleIdx="2" presStyleCnt="3"/>
      <dgm:spPr/>
      <dgm:t>
        <a:bodyPr/>
        <a:lstStyle/>
        <a:p>
          <a:endParaRPr lang="en-US"/>
        </a:p>
      </dgm:t>
    </dgm:pt>
    <dgm:pt modelId="{BF46E98E-5A9E-46C6-8FDC-BA5659F9CD6E}" type="pres">
      <dgm:prSet presAssocID="{BEDDF237-20A9-4063-B239-C454A11DB02C}" presName="connectorText" presStyleLbl="sibTrans2D1" presStyleIdx="2" presStyleCnt="3"/>
      <dgm:spPr/>
      <dgm:t>
        <a:bodyPr/>
        <a:lstStyle/>
        <a:p>
          <a:endParaRPr lang="en-US"/>
        </a:p>
      </dgm:t>
    </dgm:pt>
    <dgm:pt modelId="{3DE751E8-0157-4810-B702-8673E8253CCC}" type="pres">
      <dgm:prSet presAssocID="{40437652-CCFA-400E-8052-1132F589652C}" presName="node" presStyleLbl="node1" presStyleIdx="3" presStyleCnt="4">
        <dgm:presLayoutVars>
          <dgm:bulletEnabled val="1"/>
        </dgm:presLayoutVars>
      </dgm:prSet>
      <dgm:spPr/>
      <dgm:t>
        <a:bodyPr/>
        <a:lstStyle/>
        <a:p>
          <a:endParaRPr lang="en-US"/>
        </a:p>
      </dgm:t>
    </dgm:pt>
  </dgm:ptLst>
  <dgm:cxnLst>
    <dgm:cxn modelId="{340858D8-5C1C-4647-B57D-9A5159C431EE}" type="presOf" srcId="{7491ED81-F33F-41D1-8311-3670EDDF1A23}" destId="{D639BD0E-9DF9-403C-A6D6-B6698081A4EB}" srcOrd="0" destOrd="2" presId="urn:microsoft.com/office/officeart/2005/8/layout/process1"/>
    <dgm:cxn modelId="{B1419173-A12F-4C31-B52C-6F37B238E104}" type="presOf" srcId="{01FE6FA9-79EF-4355-A857-76423CFB0E1D}" destId="{D639BD0E-9DF9-403C-A6D6-B6698081A4EB}" srcOrd="0" destOrd="0" presId="urn:microsoft.com/office/officeart/2005/8/layout/process1"/>
    <dgm:cxn modelId="{3D54C29D-4327-427C-AEAD-4AEA80BEED45}" type="presOf" srcId="{FFF28154-83CD-4712-BB41-09D9FE546907}" destId="{C5DFB66B-B19C-4F64-972A-9A992AD27371}" srcOrd="0" destOrd="0" presId="urn:microsoft.com/office/officeart/2005/8/layout/process1"/>
    <dgm:cxn modelId="{5F06DCEB-ED14-422C-BBEC-11A94352B086}" type="presOf" srcId="{A143938E-C176-4F8B-A10B-3FD08ED5FAE0}" destId="{F7A0A795-22EC-4BF4-9245-2483A13A0CC7}" srcOrd="0" destOrd="0" presId="urn:microsoft.com/office/officeart/2005/8/layout/process1"/>
    <dgm:cxn modelId="{F44A98F6-F110-4A8C-8EFC-E56C8BF8588D}" srcId="{0F7D8C87-AF81-4247-AE52-9748284D05FC}" destId="{A490715C-88B1-4963-8C14-3760289B69CD}" srcOrd="1" destOrd="0" parTransId="{2018A397-C2F2-496F-A93F-C576D2DAD8C5}" sibTransId="{3FBFBD1A-EC1A-499B-90B1-CB2B9F37D2EA}"/>
    <dgm:cxn modelId="{9E0BB681-9742-4729-8CB4-42019F34109A}" srcId="{0F7D8C87-AF81-4247-AE52-9748284D05FC}" destId="{40437652-CCFA-400E-8052-1132F589652C}" srcOrd="3" destOrd="0" parTransId="{997D5D19-2D32-49E6-8B7E-955117D8377C}" sibTransId="{1747F275-126A-4370-A13D-7CA9EB8226B7}"/>
    <dgm:cxn modelId="{6439D13B-B156-46A9-9436-0A936C6BF5FE}" type="presOf" srcId="{A490715C-88B1-4963-8C14-3760289B69CD}" destId="{3CAE4038-CF16-423E-9389-1EDB57E0D2DB}" srcOrd="0" destOrd="0" presId="urn:microsoft.com/office/officeart/2005/8/layout/process1"/>
    <dgm:cxn modelId="{153F6606-819A-431C-9F39-A944E0AA909D}" type="presOf" srcId="{3FBFBD1A-EC1A-499B-90B1-CB2B9F37D2EA}" destId="{A5FE4135-70A6-40A2-ADDB-001714FFA1EE}" srcOrd="1" destOrd="0" presId="urn:microsoft.com/office/officeart/2005/8/layout/process1"/>
    <dgm:cxn modelId="{04EE33BD-F7DD-40FA-AF20-82F21CA56B48}" type="presOf" srcId="{CEDACA27-0E1E-4D02-912D-ECAB7811D6F1}" destId="{C5DFB66B-B19C-4F64-972A-9A992AD27371}" srcOrd="0" destOrd="2" presId="urn:microsoft.com/office/officeart/2005/8/layout/process1"/>
    <dgm:cxn modelId="{6CA4828F-DD86-4B4B-B3E5-C2A554D9E37B}" type="presOf" srcId="{9BFF2DC5-34B9-48F6-967E-7B3AC6179D43}" destId="{D639BD0E-9DF9-403C-A6D6-B6698081A4EB}" srcOrd="0" destOrd="1" presId="urn:microsoft.com/office/officeart/2005/8/layout/process1"/>
    <dgm:cxn modelId="{6C2A80F2-52FC-4873-BA35-25850ACB7034}" type="presOf" srcId="{BEDDF237-20A9-4063-B239-C454A11DB02C}" destId="{7BBE9A24-8EF0-4BDC-800E-4EFD6F998A7F}" srcOrd="0" destOrd="0" presId="urn:microsoft.com/office/officeart/2005/8/layout/process1"/>
    <dgm:cxn modelId="{5A73E080-58C1-4ED1-92BE-C056ECB58559}" type="presOf" srcId="{BEDDF237-20A9-4063-B239-C454A11DB02C}" destId="{BF46E98E-5A9E-46C6-8FDC-BA5659F9CD6E}" srcOrd="1" destOrd="0" presId="urn:microsoft.com/office/officeart/2005/8/layout/process1"/>
    <dgm:cxn modelId="{AE24FB60-E5EB-40BF-944E-22E1C408FE87}" type="presOf" srcId="{40437652-CCFA-400E-8052-1132F589652C}" destId="{3DE751E8-0157-4810-B702-8673E8253CCC}" srcOrd="0" destOrd="0" presId="urn:microsoft.com/office/officeart/2005/8/layout/process1"/>
    <dgm:cxn modelId="{9F4C718E-2AF9-4485-B799-16D8FBF98BF7}" type="presOf" srcId="{A12059D4-10BF-425F-88AF-397D684928BB}" destId="{D639BD0E-9DF9-403C-A6D6-B6698081A4EB}" srcOrd="0" destOrd="4" presId="urn:microsoft.com/office/officeart/2005/8/layout/process1"/>
    <dgm:cxn modelId="{D92EBC67-38C9-4111-BA50-0A8EB0136A55}" srcId="{FFF28154-83CD-4712-BB41-09D9FE546907}" destId="{CEDACA27-0E1E-4D02-912D-ECAB7811D6F1}" srcOrd="1" destOrd="0" parTransId="{44A5FDF7-D131-4911-B631-6D0A968CD95A}" sibTransId="{E29085C5-6AC7-40A6-93C3-60EC7ED68242}"/>
    <dgm:cxn modelId="{62131AE3-9E12-41B7-8211-27F51A271EF1}" type="presOf" srcId="{A143938E-C176-4F8B-A10B-3FD08ED5FAE0}" destId="{53520E3F-41ED-4ADD-BC3C-CC15A80AF98D}" srcOrd="1" destOrd="0" presId="urn:microsoft.com/office/officeart/2005/8/layout/process1"/>
    <dgm:cxn modelId="{31F09D4B-60A4-4830-998B-4F7BE18472B9}" srcId="{01FE6FA9-79EF-4355-A857-76423CFB0E1D}" destId="{2712AFD9-7309-4C18-9FA2-8CB3756AD651}" srcOrd="2" destOrd="0" parTransId="{2BD8842D-FD79-43A5-9F60-67F285ABEC21}" sibTransId="{97F48C12-58B1-4372-9BCD-2D1BA9BD90B0}"/>
    <dgm:cxn modelId="{EF87E101-5675-421B-8CD1-D09B5D17B86C}" srcId="{01FE6FA9-79EF-4355-A857-76423CFB0E1D}" destId="{A12059D4-10BF-425F-88AF-397D684928BB}" srcOrd="3" destOrd="0" parTransId="{0CBCCF9C-AA59-43F7-9601-BED140DF61F9}" sibTransId="{066078D5-9297-454E-B7D6-1293BAAD5604}"/>
    <dgm:cxn modelId="{F9E3D31E-208A-4C3B-8C9A-9E98E51FCCCA}" type="presOf" srcId="{0F7D8C87-AF81-4247-AE52-9748284D05FC}" destId="{E3E55BCB-C695-4BC0-8A50-CF5D4B682786}" srcOrd="0" destOrd="0" presId="urn:microsoft.com/office/officeart/2005/8/layout/process1"/>
    <dgm:cxn modelId="{5CBE6629-AE7B-4D81-9BBA-05B181212F33}" srcId="{01FE6FA9-79EF-4355-A857-76423CFB0E1D}" destId="{7491ED81-F33F-41D1-8311-3670EDDF1A23}" srcOrd="1" destOrd="0" parTransId="{8AEA150C-C84B-4CA6-88E6-4052A311CA39}" sibTransId="{70C85D3F-B364-47C8-959F-E11398E84970}"/>
    <dgm:cxn modelId="{EA9E2C9D-3C95-44B5-9EC8-BA335EAE13A4}" type="presOf" srcId="{2712AFD9-7309-4C18-9FA2-8CB3756AD651}" destId="{D639BD0E-9DF9-403C-A6D6-B6698081A4EB}" srcOrd="0" destOrd="3" presId="urn:microsoft.com/office/officeart/2005/8/layout/process1"/>
    <dgm:cxn modelId="{D56CDBC3-1FC5-463C-8A9F-A98260D1BBD9}" type="presOf" srcId="{3FBFBD1A-EC1A-499B-90B1-CB2B9F37D2EA}" destId="{69C2E15D-9A49-45BF-9824-76B5E3766D66}" srcOrd="0" destOrd="0" presId="urn:microsoft.com/office/officeart/2005/8/layout/process1"/>
    <dgm:cxn modelId="{2AA6C714-0AA4-460B-9B61-4D5A79FD8003}" srcId="{01FE6FA9-79EF-4355-A857-76423CFB0E1D}" destId="{9BFF2DC5-34B9-48F6-967E-7B3AC6179D43}" srcOrd="0" destOrd="0" parTransId="{2575212D-8090-44D5-8829-ACA7EE9A70DE}" sibTransId="{D29B225F-8A0F-4C85-AB95-2A9E14FD9C06}"/>
    <dgm:cxn modelId="{42FEAAE9-A585-4666-954E-65CFAA57674A}" srcId="{0F7D8C87-AF81-4247-AE52-9748284D05FC}" destId="{FFF28154-83CD-4712-BB41-09D9FE546907}" srcOrd="0" destOrd="0" parTransId="{126A92B0-4CA6-4BFB-96B7-71E80593A372}" sibTransId="{A143938E-C176-4F8B-A10B-3FD08ED5FAE0}"/>
    <dgm:cxn modelId="{3F14C427-FB2C-402E-9680-DCCFC91F5DE6}" srcId="{0F7D8C87-AF81-4247-AE52-9748284D05FC}" destId="{01FE6FA9-79EF-4355-A857-76423CFB0E1D}" srcOrd="2" destOrd="0" parTransId="{3CE7F8A1-4C0A-41D2-9EBD-9BBEB6933E80}" sibTransId="{BEDDF237-20A9-4063-B239-C454A11DB02C}"/>
    <dgm:cxn modelId="{09EDEC43-E2B4-4C96-82CB-31EF2DF3DCB0}" type="presOf" srcId="{CB1B6CD2-02E7-43E7-A1BD-5069BD0789E9}" destId="{C5DFB66B-B19C-4F64-972A-9A992AD27371}" srcOrd="0" destOrd="1" presId="urn:microsoft.com/office/officeart/2005/8/layout/process1"/>
    <dgm:cxn modelId="{AC9148FB-655B-4241-830C-7A1EF7A432EB}" srcId="{FFF28154-83CD-4712-BB41-09D9FE546907}" destId="{CB1B6CD2-02E7-43E7-A1BD-5069BD0789E9}" srcOrd="0" destOrd="0" parTransId="{2E518530-9116-4211-9A2B-B0445D30717E}" sibTransId="{E31E8386-8D43-4BD2-A862-3E3A318C7F46}"/>
    <dgm:cxn modelId="{B5301A93-A486-413F-AC7B-755FDBDC1C6A}" type="presParOf" srcId="{E3E55BCB-C695-4BC0-8A50-CF5D4B682786}" destId="{C5DFB66B-B19C-4F64-972A-9A992AD27371}" srcOrd="0" destOrd="0" presId="urn:microsoft.com/office/officeart/2005/8/layout/process1"/>
    <dgm:cxn modelId="{CBA86B00-391A-4510-9492-8DED05AFFDE1}" type="presParOf" srcId="{E3E55BCB-C695-4BC0-8A50-CF5D4B682786}" destId="{F7A0A795-22EC-4BF4-9245-2483A13A0CC7}" srcOrd="1" destOrd="0" presId="urn:microsoft.com/office/officeart/2005/8/layout/process1"/>
    <dgm:cxn modelId="{B4D7C45C-1803-44C1-80ED-53375EDC79B3}" type="presParOf" srcId="{F7A0A795-22EC-4BF4-9245-2483A13A0CC7}" destId="{53520E3F-41ED-4ADD-BC3C-CC15A80AF98D}" srcOrd="0" destOrd="0" presId="urn:microsoft.com/office/officeart/2005/8/layout/process1"/>
    <dgm:cxn modelId="{DCAAEE5C-8556-430F-8306-2295A85F9126}" type="presParOf" srcId="{E3E55BCB-C695-4BC0-8A50-CF5D4B682786}" destId="{3CAE4038-CF16-423E-9389-1EDB57E0D2DB}" srcOrd="2" destOrd="0" presId="urn:microsoft.com/office/officeart/2005/8/layout/process1"/>
    <dgm:cxn modelId="{780CACC1-1995-4C66-9BF5-3FA7C530E40F}" type="presParOf" srcId="{E3E55BCB-C695-4BC0-8A50-CF5D4B682786}" destId="{69C2E15D-9A49-45BF-9824-76B5E3766D66}" srcOrd="3" destOrd="0" presId="urn:microsoft.com/office/officeart/2005/8/layout/process1"/>
    <dgm:cxn modelId="{EAAA43F4-61BD-486B-8CC7-FFC0FF4753F2}" type="presParOf" srcId="{69C2E15D-9A49-45BF-9824-76B5E3766D66}" destId="{A5FE4135-70A6-40A2-ADDB-001714FFA1EE}" srcOrd="0" destOrd="0" presId="urn:microsoft.com/office/officeart/2005/8/layout/process1"/>
    <dgm:cxn modelId="{24D78E75-99EB-465E-8FEA-9691A8DBB375}" type="presParOf" srcId="{E3E55BCB-C695-4BC0-8A50-CF5D4B682786}" destId="{D639BD0E-9DF9-403C-A6D6-B6698081A4EB}" srcOrd="4" destOrd="0" presId="urn:microsoft.com/office/officeart/2005/8/layout/process1"/>
    <dgm:cxn modelId="{E43AA6CE-233C-4332-A218-014E051915BF}" type="presParOf" srcId="{E3E55BCB-C695-4BC0-8A50-CF5D4B682786}" destId="{7BBE9A24-8EF0-4BDC-800E-4EFD6F998A7F}" srcOrd="5" destOrd="0" presId="urn:microsoft.com/office/officeart/2005/8/layout/process1"/>
    <dgm:cxn modelId="{BBA55E9E-E71A-4A52-8295-8A116CE99977}" type="presParOf" srcId="{7BBE9A24-8EF0-4BDC-800E-4EFD6F998A7F}" destId="{BF46E98E-5A9E-46C6-8FDC-BA5659F9CD6E}" srcOrd="0" destOrd="0" presId="urn:microsoft.com/office/officeart/2005/8/layout/process1"/>
    <dgm:cxn modelId="{8910C207-C115-4485-991F-CB6BAB643821}" type="presParOf" srcId="{E3E55BCB-C695-4BC0-8A50-CF5D4B682786}" destId="{3DE751E8-0157-4810-B702-8673E8253CCC}"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305AB-30DA-4BD2-AD1F-D9DF6A798BB3}" type="datetimeFigureOut">
              <a:rPr lang="en-US" smtClean="0"/>
              <a:t>4/29/2017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759526-2A5B-4B63-891C-1A5FE98F6567}" type="slidenum">
              <a:rPr lang="en-US" smtClean="0"/>
              <a:t>‹#›</a:t>
            </a:fld>
            <a:endParaRPr lang="en-US"/>
          </a:p>
        </p:txBody>
      </p:sp>
    </p:spTree>
    <p:extLst>
      <p:ext uri="{BB962C8B-B14F-4D97-AF65-F5344CB8AC3E}">
        <p14:creationId xmlns:p14="http://schemas.microsoft.com/office/powerpoint/2010/main" val="326101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Team</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Introduce selves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Project </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A</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smart mirror is a mirror that displays information.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Our mirror is a cabinet-style mirror, made from recycled </a:t>
            </a:r>
            <a:r>
              <a:rPr lang="en-US"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barnwood</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and two-way mirrored acrylic on top of a TV screen. The Mirror is run on a raspberry pi, a small computer that uses the TV as a monitor. </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Presentation</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Preview Points – motivation, functionality, implementation</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A4759526-2A5B-4B63-891C-1A5FE98F6567}" type="slidenum">
              <a:rPr lang="en-US" smtClean="0"/>
              <a:t>2</a:t>
            </a:fld>
            <a:endParaRPr lang="en-US"/>
          </a:p>
        </p:txBody>
      </p:sp>
    </p:spTree>
    <p:extLst>
      <p:ext uri="{BB962C8B-B14F-4D97-AF65-F5344CB8AC3E}">
        <p14:creationId xmlns:p14="http://schemas.microsoft.com/office/powerpoint/2010/main" val="375441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Applications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Connectivity</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between devices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Collect very helpful data from our everyday lives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Displaying that data in a beneficial way</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Future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Goals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Voice Control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Hand Gestures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Children’s Games (tooth brushing or getting ready in the morning)</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Music</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Previewing a hair cuts</a:t>
            </a:r>
            <a:endParaRPr lang="en-US" dirty="0" smtClean="0"/>
          </a:p>
        </p:txBody>
      </p:sp>
      <p:sp>
        <p:nvSpPr>
          <p:cNvPr id="4" name="Slide Number Placeholder 3"/>
          <p:cNvSpPr>
            <a:spLocks noGrp="1"/>
          </p:cNvSpPr>
          <p:nvPr>
            <p:ph type="sldNum" sz="quarter" idx="10"/>
          </p:nvPr>
        </p:nvSpPr>
        <p:spPr/>
        <p:txBody>
          <a:bodyPr/>
          <a:lstStyle/>
          <a:p>
            <a:fld id="{A4759526-2A5B-4B63-891C-1A5FE98F6567}" type="slidenum">
              <a:rPr lang="en-US" smtClean="0"/>
              <a:t>11</a:t>
            </a:fld>
            <a:endParaRPr lang="en-US"/>
          </a:p>
        </p:txBody>
      </p:sp>
    </p:spTree>
    <p:extLst>
      <p:ext uri="{BB962C8B-B14F-4D97-AF65-F5344CB8AC3E}">
        <p14:creationId xmlns:p14="http://schemas.microsoft.com/office/powerpoint/2010/main" val="3740721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Why build a smart mirror?</a:t>
            </a:r>
            <a:endPar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To showcase our programming abilities in mobile programming, networking, databases, operating systems…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Carpentry?</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Goals</a:t>
            </a:r>
          </a:p>
          <a:p>
            <a:pPr lvl="0"/>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 Learn about Connectivity</a:t>
            </a:r>
          </a:p>
          <a:p>
            <a:pPr lvl="0"/>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 Learn how to harness, store, and </a:t>
            </a:r>
          </a:p>
          <a:p>
            <a:pPr marL="0" lvl="0" indent="0">
              <a:buNone/>
            </a:pPr>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   display unique data</a:t>
            </a:r>
          </a:p>
          <a:p>
            <a:pPr lvl="0"/>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 Implement an intuitive design</a:t>
            </a:r>
          </a:p>
          <a:p>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3</a:t>
            </a:fld>
            <a:endParaRPr lang="en-US"/>
          </a:p>
        </p:txBody>
      </p:sp>
    </p:spTree>
    <p:extLst>
      <p:ext uri="{BB962C8B-B14F-4D97-AF65-F5344CB8AC3E}">
        <p14:creationId xmlns:p14="http://schemas.microsoft.com/office/powerpoint/2010/main" val="360789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Preview</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Raspberry</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pi</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Intuitive </a:t>
            </a:r>
            <a:r>
              <a:rPr lang="en-US" baseline="0" dirty="0" smtClean="0">
                <a:solidFill>
                  <a:schemeClr val="tx1"/>
                </a:solidFill>
                <a:latin typeface="+mn-lt"/>
                <a:ea typeface="+mn-ea"/>
                <a:cs typeface="+mn-cs"/>
              </a:rPr>
              <a:t>Phone App </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A4759526-2A5B-4B63-891C-1A5FE98F6567}" type="slidenum">
              <a:rPr lang="en-US" smtClean="0"/>
              <a:t>4</a:t>
            </a:fld>
            <a:endParaRPr lang="en-US"/>
          </a:p>
        </p:txBody>
      </p:sp>
    </p:spTree>
    <p:extLst>
      <p:ext uri="{BB962C8B-B14F-4D97-AF65-F5344CB8AC3E}">
        <p14:creationId xmlns:p14="http://schemas.microsoft.com/office/powerpoint/2010/main" val="137811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9 Panel Display</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If you tap -&gt; it brings up options to set that panel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If you long hold -&gt; it brings up the options window to edit the current panel </a:t>
            </a:r>
          </a:p>
          <a:p>
            <a:endParaRPr lang="en-US"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4759526-2A5B-4B63-891C-1A5FE98F6567}" type="slidenum">
              <a:rPr lang="en-US" smtClean="0"/>
              <a:t>5</a:t>
            </a:fld>
            <a:endParaRPr lang="en-US"/>
          </a:p>
        </p:txBody>
      </p:sp>
    </p:spTree>
    <p:extLst>
      <p:ext uri="{BB962C8B-B14F-4D97-AF65-F5344CB8AC3E}">
        <p14:creationId xmlns:p14="http://schemas.microsoft.com/office/powerpoint/2010/main" val="235776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Options Demo</a:t>
            </a:r>
          </a:p>
          <a:p>
            <a:r>
              <a:rPr lang="en-US" dirty="0" smtClean="0"/>
              <a:t>Change Colors </a:t>
            </a:r>
          </a:p>
          <a:p>
            <a:r>
              <a:rPr lang="en-US" dirty="0" smtClean="0"/>
              <a:t>-- Preference changes save on close for the app</a:t>
            </a:r>
          </a:p>
          <a:p>
            <a:r>
              <a:rPr lang="en-US" dirty="0" smtClean="0"/>
              <a:t>-- Sync button in the future</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6</a:t>
            </a:fld>
            <a:endParaRPr lang="en-US"/>
          </a:p>
        </p:txBody>
      </p:sp>
    </p:spTree>
    <p:extLst>
      <p:ext uri="{BB962C8B-B14F-4D97-AF65-F5344CB8AC3E}">
        <p14:creationId xmlns:p14="http://schemas.microsoft.com/office/powerpoint/2010/main" val="194991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Networking Demo</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7</a:t>
            </a:fld>
            <a:endParaRPr lang="en-US"/>
          </a:p>
        </p:txBody>
      </p:sp>
    </p:spTree>
    <p:extLst>
      <p:ext uri="{BB962C8B-B14F-4D97-AF65-F5344CB8AC3E}">
        <p14:creationId xmlns:p14="http://schemas.microsoft.com/office/powerpoint/2010/main" val="26836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Menu Options Demo</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8</a:t>
            </a:fld>
            <a:endParaRPr lang="en-US"/>
          </a:p>
        </p:txBody>
      </p:sp>
    </p:spTree>
    <p:extLst>
      <p:ext uri="{BB962C8B-B14F-4D97-AF65-F5344CB8AC3E}">
        <p14:creationId xmlns:p14="http://schemas.microsoft.com/office/powerpoint/2010/main" val="102962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Time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line</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Planning – Hardware and Software design decisions and gathering materials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Build Mirror – Wanted to give it that Wyoming feel (rustic, western, but clean looking)</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Coding – LOC = 7,800</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Putting it all together – Lots of random issues but nothing too big to handle </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9</a:t>
            </a:fld>
            <a:endParaRPr lang="en-US"/>
          </a:p>
        </p:txBody>
      </p:sp>
    </p:spTree>
    <p:extLst>
      <p:ext uri="{BB962C8B-B14F-4D97-AF65-F5344CB8AC3E}">
        <p14:creationId xmlns:p14="http://schemas.microsoft.com/office/powerpoint/2010/main" val="217931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p>
          <a:p>
            <a:r>
              <a:rPr lang="en-US" dirty="0" smtClean="0"/>
              <a:t>-- Android programming (Java/XML) (13</a:t>
            </a:r>
            <a:r>
              <a:rPr lang="en-US" baseline="0" dirty="0" smtClean="0"/>
              <a:t> Java Classes/Files and 30 XML Files</a:t>
            </a:r>
            <a:r>
              <a:rPr lang="en-US" dirty="0" smtClean="0"/>
              <a:t>)</a:t>
            </a:r>
          </a:p>
          <a:p>
            <a:r>
              <a:rPr lang="en-US" dirty="0" smtClean="0"/>
              <a:t>--</a:t>
            </a:r>
            <a:r>
              <a:rPr lang="en-US" baseline="0" dirty="0" smtClean="0"/>
              <a:t> MySQL and Databases</a:t>
            </a:r>
          </a:p>
          <a:p>
            <a:r>
              <a:rPr lang="en-US" baseline="0" dirty="0" smtClean="0"/>
              <a:t>-- Networking</a:t>
            </a:r>
          </a:p>
          <a:p>
            <a:r>
              <a:rPr lang="en-US" baseline="0" dirty="0" smtClean="0"/>
              <a:t>-- Raspberry Pi (Installing the Operating System)</a:t>
            </a:r>
          </a:p>
          <a:p>
            <a:r>
              <a:rPr lang="en-US" baseline="0" dirty="0" smtClean="0"/>
              <a:t>-- Building the mirror</a:t>
            </a:r>
          </a:p>
          <a:p>
            <a:r>
              <a:rPr lang="en-US" baseline="0" dirty="0" smtClean="0"/>
              <a:t>-- Minimal Debugging</a:t>
            </a:r>
          </a:p>
          <a:p>
            <a:endParaRPr lang="en-US" dirty="0" smtClean="0"/>
          </a:p>
        </p:txBody>
      </p:sp>
      <p:sp>
        <p:nvSpPr>
          <p:cNvPr id="4" name="Slide Number Placeholder 3"/>
          <p:cNvSpPr>
            <a:spLocks noGrp="1"/>
          </p:cNvSpPr>
          <p:nvPr>
            <p:ph type="sldNum" sz="quarter" idx="10"/>
          </p:nvPr>
        </p:nvSpPr>
        <p:spPr/>
        <p:txBody>
          <a:bodyPr/>
          <a:lstStyle/>
          <a:p>
            <a:fld id="{A4759526-2A5B-4B63-891C-1A5FE98F6567}" type="slidenum">
              <a:rPr lang="en-US" smtClean="0"/>
              <a:t>10</a:t>
            </a:fld>
            <a:endParaRPr lang="en-US"/>
          </a:p>
        </p:txBody>
      </p:sp>
    </p:spTree>
    <p:extLst>
      <p:ext uri="{BB962C8B-B14F-4D97-AF65-F5344CB8AC3E}">
        <p14:creationId xmlns:p14="http://schemas.microsoft.com/office/powerpoint/2010/main" val="36918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53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E01CFB85-3207-42CC-9909-0D24CAC8E0EE}" type="datetimeFigureOut">
              <a:rPr lang="en-US" smtClean="0"/>
              <a:t>4/29/2017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93787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10887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56557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627336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18075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584637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578987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790230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821241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84681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01CFB85-3207-42CC-9909-0D24CAC8E0EE}" type="datetimeFigureOut">
              <a:rPr lang="en-US" smtClean="0"/>
              <a:t>4/29/2017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40936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01CFB85-3207-42CC-9909-0D24CAC8E0EE}" type="datetimeFigureOut">
              <a:rPr lang="en-US" smtClean="0"/>
              <a:t>4/29/2017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00428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1CFB85-3207-42CC-9909-0D24CAC8E0EE}" type="datetimeFigureOut">
              <a:rPr lang="en-US" smtClean="0"/>
              <a:t>4/29/2017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820478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CFB85-3207-42CC-9909-0D24CAC8E0EE}" type="datetimeFigureOut">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58102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CFB85-3207-42CC-9909-0D24CAC8E0EE}" type="datetimeFigureOut">
              <a:rPr lang="en-US" smtClean="0"/>
              <a:t>4/29/2017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43485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CFB85-3207-42CC-9909-0D24CAC8E0EE}" type="datetimeFigureOut">
              <a:rPr lang="en-US" smtClean="0"/>
              <a:t>4/29/2017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401506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4000">
              <a:srgbClr val="CF390F"/>
            </a:gs>
            <a:gs pos="15000">
              <a:srgbClr val="FF7600"/>
            </a:gs>
            <a:gs pos="36000">
              <a:srgbClr val="B71A17"/>
            </a:gs>
          </a:gsLst>
          <a:lin ang="135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01CFB85-3207-42CC-9909-0D24CAC8E0EE}" type="datetimeFigureOut">
              <a:rPr lang="en-US" smtClean="0"/>
              <a:t>4/29/2017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98459C3-6585-4706-8F84-FB47610A56BC}" type="slidenum">
              <a:rPr lang="en-US" smtClean="0"/>
              <a:t>‹#›</a:t>
            </a:fld>
            <a:endParaRPr lang="en-US"/>
          </a:p>
        </p:txBody>
      </p:sp>
    </p:spTree>
    <p:extLst>
      <p:ext uri="{BB962C8B-B14F-4D97-AF65-F5344CB8AC3E}">
        <p14:creationId xmlns:p14="http://schemas.microsoft.com/office/powerpoint/2010/main" val="8383718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smtClean="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rPr>
              <a:t>Smart Mirror</a:t>
            </a:r>
            <a:endParaRPr lang="en-US" sz="6600" b="1" dirty="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p:txBody>
          <a:bodyPr>
            <a:noAutofit/>
          </a:bodyPr>
          <a:lstStyle/>
          <a:p>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Matthew Apple</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Kyle </a:t>
            </a:r>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Bobak</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Shaya Wolf</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64661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r>
              <a:rPr lang="en-US" sz="2800" dirty="0" smtClean="0">
                <a:solidFill>
                  <a:srgbClr val="B71A17"/>
                </a:solidFill>
                <a:latin typeface="Tahoma" panose="020B0604030504040204" pitchFamily="34" charset="0"/>
                <a:ea typeface="Tahoma" panose="020B0604030504040204" pitchFamily="34" charset="0"/>
                <a:cs typeface="Tahoma" panose="020B0604030504040204" pitchFamily="34" charset="0"/>
              </a:rPr>
              <a:t>hat does it do?</a:t>
            </a: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Image result for android 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2175020"/>
            <a:ext cx="4255908" cy="42559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74529" y="6200096"/>
            <a:ext cx="2590800" cy="461665"/>
          </a:xfrm>
          <a:prstGeom prst="rect">
            <a:avLst/>
          </a:prstGeom>
        </p:spPr>
        <p:txBody>
          <a:bodyPr wrap="square">
            <a:spAutoFit/>
          </a:bodyPr>
          <a:lstStyle/>
          <a:p>
            <a:r>
              <a:rPr lang="en-US" sz="800" dirty="0"/>
              <a:t>https://1.bp.blogspot.com/-PwaAONmMm78/V-ASbVPG39I/AAAAAAAADZY/boHNhTW5V4Y45qzx6gIweePgoO2VkIhfQCLcB/s1600/image04.png</a:t>
            </a:r>
          </a:p>
        </p:txBody>
      </p:sp>
      <p:pic>
        <p:nvPicPr>
          <p:cNvPr id="3076" name="Picture 4" descr="Image result for mysq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394" y="668420"/>
            <a:ext cx="2662413" cy="1800156"/>
          </a:xfrm>
          <a:prstGeom prst="round2DiagRect">
            <a:avLst>
              <a:gd name="adj1" fmla="val 16667"/>
              <a:gd name="adj2" fmla="val 0"/>
            </a:avLst>
          </a:prstGeom>
          <a:solidFill>
            <a:srgbClr val="EFEFEF"/>
          </a:solidFill>
          <a:ln w="88900" cap="sq">
            <a:noFill/>
            <a:miter lim="800000"/>
          </a:ln>
          <a:effectLst>
            <a:outerShdw blurRad="254000" algn="tl" rotWithShape="0">
              <a:srgbClr val="000000">
                <a:alpha val="43000"/>
              </a:srgbClr>
            </a:outerShdw>
          </a:effectLst>
        </p:spPr>
      </p:pic>
      <p:sp>
        <p:nvSpPr>
          <p:cNvPr id="4" name="Rectangle 3"/>
          <p:cNvSpPr/>
          <p:nvPr/>
        </p:nvSpPr>
        <p:spPr>
          <a:xfrm>
            <a:off x="8840957" y="2494108"/>
            <a:ext cx="3465343" cy="215444"/>
          </a:xfrm>
          <a:prstGeom prst="rect">
            <a:avLst/>
          </a:prstGeom>
        </p:spPr>
        <p:txBody>
          <a:bodyPr wrap="square">
            <a:spAutoFit/>
          </a:bodyPr>
          <a:lstStyle/>
          <a:p>
            <a:r>
              <a:rPr lang="en-US" sz="800" dirty="0"/>
              <a:t>https://www.mysql.com/common/logos/logo-mysql-170x115.png</a:t>
            </a:r>
          </a:p>
        </p:txBody>
      </p:sp>
      <p:pic>
        <p:nvPicPr>
          <p:cNvPr id="3078" name="Picture 6" descr="Image result for raspberry p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2872" y="1682798"/>
            <a:ext cx="1988844" cy="24987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00436" y="4216524"/>
            <a:ext cx="2693716" cy="338554"/>
          </a:xfrm>
          <a:prstGeom prst="rect">
            <a:avLst/>
          </a:prstGeom>
        </p:spPr>
        <p:txBody>
          <a:bodyPr wrap="square">
            <a:spAutoFit/>
          </a:bodyPr>
          <a:lstStyle/>
          <a:p>
            <a:r>
              <a:rPr lang="en-US" sz="800" dirty="0"/>
              <a:t>https://www.raspberrypi.org/wp-content/uploads/2015/08/raspberry-pi-logo.png</a:t>
            </a:r>
          </a:p>
        </p:txBody>
      </p:sp>
    </p:spTree>
    <p:extLst>
      <p:ext uri="{BB962C8B-B14F-4D97-AF65-F5344CB8AC3E}">
        <p14:creationId xmlns:p14="http://schemas.microsoft.com/office/powerpoint/2010/main" val="2838974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normAutofit/>
          </a:bodyPr>
          <a:lstStyle/>
          <a:p>
            <a:r>
              <a:rPr lang="en-US" sz="6000" dirty="0" smtClean="0">
                <a:latin typeface="Segoe Print" panose="02000600000000000000" pitchFamily="2" charset="0"/>
              </a:rPr>
              <a:t>	Implementations</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Applications</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Future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Goals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Image result for internet of things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271" y="1409778"/>
            <a:ext cx="7334250" cy="52551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47271" y="6664946"/>
            <a:ext cx="5753100" cy="215444"/>
          </a:xfrm>
          <a:prstGeom prst="rect">
            <a:avLst/>
          </a:prstGeom>
        </p:spPr>
        <p:txBody>
          <a:bodyPr wrap="square">
            <a:spAutoFit/>
          </a:bodyPr>
          <a:lstStyle/>
          <a:p>
            <a:r>
              <a:rPr lang="en-US" sz="800" dirty="0"/>
              <a:t>http://core0.staticworld.net/images/article/2014/12/05_klossnerj_internetofthings_03-24-2014-100535431-orig.jpg</a:t>
            </a:r>
          </a:p>
        </p:txBody>
      </p:sp>
    </p:spTree>
    <p:extLst>
      <p:ext uri="{BB962C8B-B14F-4D97-AF65-F5344CB8AC3E}">
        <p14:creationId xmlns:p14="http://schemas.microsoft.com/office/powerpoint/2010/main" val="14051242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1106423"/>
            <a:ext cx="8001000" cy="1161289"/>
          </a:xfrm>
        </p:spPr>
        <p:txBody>
          <a:bodyPr>
            <a:normAutofit/>
          </a:bodyPr>
          <a:lstStyle/>
          <a:p>
            <a:r>
              <a:rPr lang="en-US" sz="6600" b="1" dirty="0" smtClean="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rPr>
              <a:t>Smart Mirror</a:t>
            </a:r>
            <a:endParaRPr lang="en-US" sz="6600" b="1" dirty="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684212" y="2490555"/>
            <a:ext cx="6612700" cy="1947333"/>
          </a:xfrm>
        </p:spPr>
        <p:txBody>
          <a:bodyPr>
            <a:noAutofit/>
          </a:bodyPr>
          <a:lstStyle/>
          <a:p>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“The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Internet will disappear. There will be so many IP addresses, so many devices, sensors, things that you are wearing, things that you are interacting with, that you won't even sense it. It will be part of your presence all the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time." </a:t>
            </a:r>
          </a:p>
          <a:p>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Eric Schmidt, Google chairman</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64645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Introductions</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Team </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Project </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Presentation </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Motivation</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Functionality</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Implementations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343556" y="2232581"/>
            <a:ext cx="5117547" cy="3838161"/>
          </a:xfrm>
          <a:prstGeom prst="rect">
            <a:avLst/>
          </a:prstGeom>
        </p:spPr>
      </p:pic>
    </p:spTree>
    <p:extLst>
      <p:ext uri="{BB962C8B-B14F-4D97-AF65-F5344CB8AC3E}">
        <p14:creationId xmlns:p14="http://schemas.microsoft.com/office/powerpoint/2010/main" val="1110556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Motivation</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Why build a smart mirror?</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Goals</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Connectivity</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Data</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a:t>
            </a:r>
          </a:p>
          <a:p>
            <a:pPr lvl="2"/>
            <a:endPar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300172" y="986101"/>
            <a:ext cx="6493027" cy="4869770"/>
          </a:xfrm>
          <a:prstGeom prst="rect">
            <a:avLst/>
          </a:prstGeom>
        </p:spPr>
      </p:pic>
      <p:pic>
        <p:nvPicPr>
          <p:cNvPr id="4" name="Picture 3"/>
          <p:cNvPicPr>
            <a:picLocks noChangeAspect="1"/>
          </p:cNvPicPr>
          <p:nvPr/>
        </p:nvPicPr>
        <p:blipFill>
          <a:blip r:embed="rId4"/>
          <a:stretch>
            <a:fillRect/>
          </a:stretch>
        </p:blipFill>
        <p:spPr>
          <a:xfrm>
            <a:off x="3837836" y="2638425"/>
            <a:ext cx="3067050" cy="4029075"/>
          </a:xfrm>
          <a:prstGeom prst="rect">
            <a:avLst/>
          </a:prstGeom>
        </p:spPr>
      </p:pic>
    </p:spTree>
    <p:extLst>
      <p:ext uri="{BB962C8B-B14F-4D97-AF65-F5344CB8AC3E}">
        <p14:creationId xmlns:p14="http://schemas.microsoft.com/office/powerpoint/2010/main" val="548776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nvGrpSpPr>
          <p:cNvPr id="6" name="Group 5"/>
          <p:cNvGrpSpPr/>
          <p:nvPr/>
        </p:nvGrpSpPr>
        <p:grpSpPr>
          <a:xfrm>
            <a:off x="5434782" y="1316988"/>
            <a:ext cx="4308510" cy="4896970"/>
            <a:chOff x="6148764" y="1316988"/>
            <a:chExt cx="4308510" cy="489697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721461" y="1316988"/>
              <a:ext cx="3735813" cy="4611757"/>
            </a:xfrm>
            <a:prstGeom prst="rect">
              <a:avLst/>
            </a:prstGeom>
          </p:spPr>
        </p:pic>
        <p:sp>
          <p:nvSpPr>
            <p:cNvPr id="8" name="Bent Arrow 7"/>
            <p:cNvSpPr/>
            <p:nvPr/>
          </p:nvSpPr>
          <p:spPr>
            <a:xfrm rot="16200000">
              <a:off x="9109476" y="2101701"/>
              <a:ext cx="472471" cy="1111564"/>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ent Arrow 8"/>
            <p:cNvSpPr/>
            <p:nvPr/>
          </p:nvSpPr>
          <p:spPr>
            <a:xfrm rot="10800000" flipH="1" flipV="1">
              <a:off x="6159162" y="2698159"/>
              <a:ext cx="514995" cy="618244"/>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ent Arrow 9"/>
            <p:cNvSpPr/>
            <p:nvPr/>
          </p:nvSpPr>
          <p:spPr>
            <a:xfrm rot="5400000" flipV="1">
              <a:off x="9262573" y="3761864"/>
              <a:ext cx="472471" cy="805375"/>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flipV="1">
              <a:off x="6148764" y="1984558"/>
              <a:ext cx="514995" cy="553057"/>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5400000" flipH="1">
              <a:off x="7886148" y="4907491"/>
              <a:ext cx="472471" cy="2140463"/>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 name="TextBox 12"/>
          <p:cNvSpPr txBox="1"/>
          <p:nvPr/>
        </p:nvSpPr>
        <p:spPr>
          <a:xfrm>
            <a:off x="4531300" y="1589464"/>
            <a:ext cx="1641525" cy="369332"/>
          </a:xfrm>
          <a:prstGeom prst="rect">
            <a:avLst/>
          </a:prstGeom>
          <a:noFill/>
        </p:spPr>
        <p:txBody>
          <a:bodyPr wrap="square" rtlCol="0">
            <a:spAutoFit/>
          </a:bodyPr>
          <a:lstStyle/>
          <a:p>
            <a:pPr algn="r"/>
            <a:r>
              <a:rPr lang="en-US" dirty="0" smtClean="0"/>
              <a:t>Wi-Fi Dongle</a:t>
            </a:r>
            <a:endParaRPr lang="en-US" dirty="0"/>
          </a:p>
        </p:txBody>
      </p:sp>
      <p:sp>
        <p:nvSpPr>
          <p:cNvPr id="14" name="TextBox 13"/>
          <p:cNvSpPr txBox="1"/>
          <p:nvPr/>
        </p:nvSpPr>
        <p:spPr>
          <a:xfrm>
            <a:off x="4116871" y="3337507"/>
            <a:ext cx="1866378" cy="646331"/>
          </a:xfrm>
          <a:prstGeom prst="rect">
            <a:avLst/>
          </a:prstGeom>
          <a:noFill/>
        </p:spPr>
        <p:txBody>
          <a:bodyPr wrap="square" rtlCol="0">
            <a:spAutoFit/>
          </a:bodyPr>
          <a:lstStyle/>
          <a:p>
            <a:pPr algn="r"/>
            <a:r>
              <a:rPr lang="en-US" dirty="0" smtClean="0"/>
              <a:t>Wireless Mouse</a:t>
            </a:r>
          </a:p>
          <a:p>
            <a:pPr algn="r"/>
            <a:r>
              <a:rPr lang="en-US" dirty="0" smtClean="0"/>
              <a:t>(for testing)</a:t>
            </a:r>
            <a:endParaRPr lang="en-US" dirty="0"/>
          </a:p>
        </p:txBody>
      </p:sp>
      <p:sp>
        <p:nvSpPr>
          <p:cNvPr id="15" name="TextBox 14"/>
          <p:cNvSpPr txBox="1"/>
          <p:nvPr/>
        </p:nvSpPr>
        <p:spPr>
          <a:xfrm>
            <a:off x="4696645" y="5748186"/>
            <a:ext cx="1641525" cy="646331"/>
          </a:xfrm>
          <a:prstGeom prst="rect">
            <a:avLst/>
          </a:prstGeom>
          <a:noFill/>
        </p:spPr>
        <p:txBody>
          <a:bodyPr wrap="square" rtlCol="0" anchor="ctr">
            <a:spAutoFit/>
          </a:bodyPr>
          <a:lstStyle/>
          <a:p>
            <a:pPr algn="r"/>
            <a:r>
              <a:rPr lang="en-US" dirty="0" smtClean="0"/>
              <a:t>Power (Micro USB)</a:t>
            </a:r>
            <a:endParaRPr lang="en-US" dirty="0"/>
          </a:p>
        </p:txBody>
      </p:sp>
      <p:sp>
        <p:nvSpPr>
          <p:cNvPr id="16" name="TextBox 15"/>
          <p:cNvSpPr txBox="1"/>
          <p:nvPr/>
        </p:nvSpPr>
        <p:spPr>
          <a:xfrm>
            <a:off x="9187512" y="2488364"/>
            <a:ext cx="1866614" cy="646331"/>
          </a:xfrm>
          <a:prstGeom prst="rect">
            <a:avLst/>
          </a:prstGeom>
          <a:noFill/>
        </p:spPr>
        <p:txBody>
          <a:bodyPr wrap="square" rtlCol="0">
            <a:spAutoFit/>
          </a:bodyPr>
          <a:lstStyle/>
          <a:p>
            <a:r>
              <a:rPr lang="en-US" dirty="0" smtClean="0"/>
              <a:t>Crazy Cheap Jump Drive</a:t>
            </a:r>
            <a:endParaRPr lang="en-US" dirty="0"/>
          </a:p>
        </p:txBody>
      </p:sp>
      <p:sp>
        <p:nvSpPr>
          <p:cNvPr id="17" name="TextBox 16"/>
          <p:cNvSpPr txBox="1"/>
          <p:nvPr/>
        </p:nvSpPr>
        <p:spPr>
          <a:xfrm>
            <a:off x="9201856" y="3668396"/>
            <a:ext cx="1641525" cy="646331"/>
          </a:xfrm>
          <a:prstGeom prst="rect">
            <a:avLst/>
          </a:prstGeom>
          <a:noFill/>
        </p:spPr>
        <p:txBody>
          <a:bodyPr wrap="square" rtlCol="0" anchor="ctr">
            <a:spAutoFit/>
          </a:bodyPr>
          <a:lstStyle/>
          <a:p>
            <a:r>
              <a:rPr lang="en-US" dirty="0" smtClean="0"/>
              <a:t>HDMI</a:t>
            </a:r>
          </a:p>
          <a:p>
            <a:r>
              <a:rPr lang="en-US" dirty="0" smtClean="0"/>
              <a:t>(to screen)</a:t>
            </a:r>
            <a:endParaRPr lang="en-US" dirty="0"/>
          </a:p>
        </p:txBody>
      </p:sp>
      <p:pic>
        <p:nvPicPr>
          <p:cNvPr id="18" name="Picture 2" descr="Image result for android apk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1484" y="4234163"/>
            <a:ext cx="1788075" cy="17880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679728" y="5844626"/>
            <a:ext cx="1501187" cy="369332"/>
          </a:xfrm>
          <a:prstGeom prst="rect">
            <a:avLst/>
          </a:prstGeom>
          <a:noFill/>
        </p:spPr>
        <p:txBody>
          <a:bodyPr wrap="square" rtlCol="0" anchor="ctr">
            <a:spAutoFit/>
          </a:bodyPr>
          <a:lstStyle/>
          <a:p>
            <a:pPr algn="ctr"/>
            <a:r>
              <a:rPr lang="en-US" dirty="0" smtClean="0"/>
              <a:t>Smart Mirror</a:t>
            </a:r>
            <a:endParaRPr lang="en-US" dirty="0"/>
          </a:p>
        </p:txBody>
      </p:sp>
    </p:spTree>
    <p:extLst>
      <p:ext uri="{BB962C8B-B14F-4D97-AF65-F5344CB8AC3E}">
        <p14:creationId xmlns:p14="http://schemas.microsoft.com/office/powerpoint/2010/main" val="3138135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Panel Options</a:t>
            </a:r>
            <a:endParaRPr lang="en-US" sz="2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Options Include:</a:t>
            </a:r>
          </a:p>
          <a:p>
            <a:pPr lvl="2"/>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Clock </a:t>
            </a:r>
          </a:p>
          <a:p>
            <a:pPr lvl="2"/>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Weather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Reminder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Alarm</a:t>
            </a:r>
          </a:p>
        </p:txBody>
      </p:sp>
      <p:pic>
        <p:nvPicPr>
          <p:cNvPr id="3" name="2017_04_09_22_42_38">
            <a:hlinkClick r:id="" action="ppaction://media"/>
          </p:cNvPr>
          <p:cNvPicPr>
            <a:picLocks noChangeAspect="1"/>
          </p:cNvPicPr>
          <p:nvPr>
            <a:videoFile r:link="rId1"/>
            <p:extLst>
              <p:ext uri="{DAA4B4D4-6D71-4841-9C94-3DE7FCFB9230}">
                <p14:media xmlns:p14="http://schemas.microsoft.com/office/powerpoint/2010/main" r:embed="rId2">
                  <p14:trim st="8000" end="19167"/>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811235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Color Options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Change Colors </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Background Color and Text Color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Saves Preferences</a:t>
            </a: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Clear Preferences</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2017_04_09_23_30_08">
            <a:hlinkClick r:id="" action="ppaction://media"/>
          </p:cNvPr>
          <p:cNvPicPr>
            <a:picLocks noChangeAspect="1"/>
          </p:cNvPicPr>
          <p:nvPr>
            <a:videoFile r:link="rId1"/>
            <p:extLst>
              <p:ext uri="{DAA4B4D4-6D71-4841-9C94-3DE7FCFB9230}">
                <p14:media xmlns:p14="http://schemas.microsoft.com/office/powerpoint/2010/main" r:embed="rId2">
                  <p14:trim end="2238"/>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21430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Networking</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2017_04_29_08_43_48">
            <a:hlinkClick r:id="" action="ppaction://media"/>
          </p:cNvPr>
          <p:cNvPicPr>
            <a:picLocks noChangeAspect="1"/>
          </p:cNvPicPr>
          <p:nvPr>
            <a:videoFile r:link="rId1"/>
            <p:extLst>
              <p:ext uri="{DAA4B4D4-6D71-4841-9C94-3DE7FCFB9230}">
                <p14:media xmlns:p14="http://schemas.microsoft.com/office/powerpoint/2010/main" r:embed="rId2">
                  <p14:trim end="1440"/>
                </p14:media>
              </p:ext>
            </p:extLst>
          </p:nvPr>
        </p:nvPicPr>
        <p:blipFill>
          <a:blip r:embed="rId5"/>
          <a:stretch>
            <a:fillRect/>
          </a:stretch>
        </p:blipFill>
        <p:spPr>
          <a:xfrm>
            <a:off x="7917032" y="8290"/>
            <a:ext cx="3857625" cy="6858000"/>
          </a:xfrm>
          <a:prstGeom prst="rect">
            <a:avLst/>
          </a:prstGeom>
        </p:spPr>
      </p:pic>
    </p:spTree>
    <p:extLst>
      <p:ext uri="{BB962C8B-B14F-4D97-AF65-F5344CB8AC3E}">
        <p14:creationId xmlns:p14="http://schemas.microsoft.com/office/powerpoint/2010/main" val="4228301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Menu Options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Edit Network</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Stretch Goals / Future Features</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Sleep Timer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Hand Gestures</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Voice Control</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Power On/Off</a:t>
            </a:r>
          </a:p>
        </p:txBody>
      </p:sp>
      <p:pic>
        <p:nvPicPr>
          <p:cNvPr id="4" name="2017_04_09_22_55_48">
            <a:hlinkClick r:id="" action="ppaction://media"/>
          </p:cNvPr>
          <p:cNvPicPr>
            <a:picLocks noChangeAspect="1"/>
          </p:cNvPicPr>
          <p:nvPr>
            <a:videoFile r:link="rId1"/>
            <p:extLst>
              <p:ext uri="{DAA4B4D4-6D71-4841-9C94-3DE7FCFB9230}">
                <p14:media xmlns:p14="http://schemas.microsoft.com/office/powerpoint/2010/main" r:embed="rId2">
                  <p14:trim end="8884"/>
                </p14:media>
              </p:ext>
            </p:extLst>
          </p:nvPr>
        </p:nvPicPr>
        <p:blipFill>
          <a:blip r:embed="rId5"/>
          <a:stretch>
            <a:fillRect/>
          </a:stretch>
        </p:blipFill>
        <p:spPr>
          <a:xfrm>
            <a:off x="7911648" y="0"/>
            <a:ext cx="3863009" cy="6867572"/>
          </a:xfrm>
          <a:prstGeom prst="rect">
            <a:avLst/>
          </a:prstGeom>
        </p:spPr>
      </p:pic>
    </p:spTree>
    <p:extLst>
      <p:ext uri="{BB962C8B-B14F-4D97-AF65-F5344CB8AC3E}">
        <p14:creationId xmlns:p14="http://schemas.microsoft.com/office/powerpoint/2010/main" val="164554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r>
              <a:rPr lang="en-US" sz="2800" dirty="0" smtClean="0">
                <a:solidFill>
                  <a:srgbClr val="B71A17"/>
                </a:solidFill>
                <a:latin typeface="Tahoma" panose="020B0604030504040204" pitchFamily="34" charset="0"/>
                <a:ea typeface="Tahoma" panose="020B0604030504040204" pitchFamily="34" charset="0"/>
                <a:cs typeface="Tahoma" panose="020B0604030504040204" pitchFamily="34" charset="0"/>
              </a:rPr>
              <a:t>What does it do?</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Diagram 2"/>
          <p:cNvGraphicFramePr/>
          <p:nvPr>
            <p:extLst>
              <p:ext uri="{D42A27DB-BD31-4B8C-83A1-F6EECF244321}">
                <p14:modId xmlns:p14="http://schemas.microsoft.com/office/powerpoint/2010/main" val="1078132101"/>
              </p:ext>
            </p:extLst>
          </p:nvPr>
        </p:nvGraphicFramePr>
        <p:xfrm>
          <a:off x="191842" y="3181350"/>
          <a:ext cx="11827829" cy="3163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4563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6496</TotalTime>
  <Words>580</Words>
  <Application>Microsoft Office PowerPoint</Application>
  <PresentationFormat>Widescreen</PresentationFormat>
  <Paragraphs>143</Paragraphs>
  <Slides>12</Slides>
  <Notes>10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Century Gothic</vt:lpstr>
      <vt:lpstr>Segoe Print</vt:lpstr>
      <vt:lpstr>Tahoma</vt:lpstr>
      <vt:lpstr>Wingdings</vt:lpstr>
      <vt:lpstr>Wingdings 3</vt:lpstr>
      <vt:lpstr>Slice</vt:lpstr>
      <vt:lpstr>Smart Mirror</vt:lpstr>
      <vt:lpstr> Introductions</vt:lpstr>
      <vt:lpstr> Motivation</vt:lpstr>
      <vt:lpstr> Functionality </vt:lpstr>
      <vt:lpstr> Functionality </vt:lpstr>
      <vt:lpstr>PowerPoint Presentation</vt:lpstr>
      <vt:lpstr>PowerPoint Presentation</vt:lpstr>
      <vt:lpstr>PowerPoint Presentation</vt:lpstr>
      <vt:lpstr> Functionality </vt:lpstr>
      <vt:lpstr> Functionality </vt:lpstr>
      <vt:lpstr> Implementations</vt:lpstr>
      <vt:lpstr>Smart Mirror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Mirror</dc:title>
  <dc:creator>Shaya Wolf</dc:creator>
  <cp:lastModifiedBy>Shaya Wolf</cp:lastModifiedBy>
  <cp:revision>49</cp:revision>
  <dcterms:created xsi:type="dcterms:W3CDTF">2017-04-04T00:37:19Z</dcterms:created>
  <dcterms:modified xsi:type="dcterms:W3CDTF">2017-04-29T14:52:18Z</dcterms:modified>
</cp:coreProperties>
</file>